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63" r:id="rId2"/>
    <p:sldId id="259" r:id="rId3"/>
    <p:sldId id="279" r:id="rId4"/>
    <p:sldId id="282" r:id="rId5"/>
    <p:sldId id="276" r:id="rId6"/>
    <p:sldId id="281" r:id="rId7"/>
    <p:sldId id="270" r:id="rId8"/>
    <p:sldId id="260" r:id="rId9"/>
    <p:sldId id="280" r:id="rId1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CA6F0-4811-475A-88B3-8D9310318C80}" type="datetimeFigureOut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1401C-AED2-441B-BDB8-3851D74634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245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59D83-6A75-4F3C-B488-75A9B1C0B927}" type="datetimeFigureOut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2FF93-03E3-4F2C-9BBC-BBDD33D5C9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2090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18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3702-07B0-4640-8BA6-5FE4418D2993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DF2F-B3A4-4788-A346-C368AD6D86E8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0CA0-A30A-4765-8DB1-844DF2E2F412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FF66-1455-4634-8A82-2674DA7E7DC7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E604-E617-4924-A78F-3415E23A52EC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9E5A-8D40-4DAA-BE43-F7DF1795714C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4A77-FD8B-4A05-9371-D72606872ABB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6F5A-AC99-45A1-890B-38907678E4A7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CA0-320F-466B-A3C4-AD6E2FBAD463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79FD-4186-4769-ACDA-AD7F54E264A9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12F4-D0DD-4EA1-9E1E-B0F56679EC2B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CE53B7-A68C-444F-88EC-59145EB0C704}" type="datetime1">
              <a:rPr kumimoji="1" lang="ja-JP" altLang="en-US" smtClean="0"/>
              <a:t>2013/12/2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C7E8F5-B4D3-482F-B6DD-6A9954044E2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72953" y="964704"/>
            <a:ext cx="9181457" cy="1600200"/>
          </a:xfrm>
        </p:spPr>
        <p:txBody>
          <a:bodyPr/>
          <a:lstStyle/>
          <a:p>
            <a:pPr lvl="0"/>
            <a:r>
              <a:rPr lang="en-US" altLang="ja-JP" sz="6600" b="1" dirty="0" smtClean="0"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ICHARM disaster management handbook</a:t>
            </a:r>
            <a:r>
              <a:rPr lang="ja-JP" altLang="ja-JP" sz="6000" dirty="0"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/>
            </a:r>
            <a:br>
              <a:rPr lang="ja-JP" altLang="ja-JP" sz="6000" dirty="0"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endParaRPr kumimoji="1" lang="ja-JP" altLang="en-US" sz="6000" b="1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" name="Picture 2" descr="D:\ICHARM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808203"/>
            <a:ext cx="6192688" cy="1005173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-20217" y="3193810"/>
            <a:ext cx="10026985" cy="2683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  <a:t/>
            </a:r>
            <a:br>
              <a:rPr lang="en-US" altLang="ja-JP" sz="6600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</a:br>
            <a:r>
              <a:rPr lang="en-US" altLang="ja-JP" sz="4400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  <a:t>Minoru </a:t>
            </a:r>
            <a:r>
              <a:rPr lang="en-US" altLang="ja-JP" sz="4400" b="1" dirty="0" err="1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  <a:t>Kamoto</a:t>
            </a:r>
            <a:endParaRPr lang="en-US" altLang="ja-JP" sz="4400" b="1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Lucida Grande" charset="0"/>
            </a:endParaRPr>
          </a:p>
          <a:p>
            <a:r>
              <a:rPr lang="en-US" altLang="ja-JP" sz="4400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  <a:t>Megumi Sugimoto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  <a:t/>
            </a:r>
            <a:br>
              <a:rPr lang="en-US" altLang="ja-JP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</a:br>
            <a:r>
              <a:rPr lang="en-US" altLang="ja-JP" sz="31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  <a:t>ICHARM, Public Works Research Institute</a:t>
            </a:r>
            <a:endParaRPr lang="ja-JP" altLang="en-US" sz="31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0509"/>
            <a:ext cx="1656184" cy="23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30" y="1914133"/>
            <a:ext cx="1690977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16360" y="1706545"/>
            <a:ext cx="274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Front page of English ver.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08304" y="1691516"/>
            <a:ext cx="18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French + 10 ver.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1103" y="3933056"/>
            <a:ext cx="2968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Download URL: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http</a:t>
            </a:r>
            <a:r>
              <a:rPr lang="en-US" altLang="ja-JP" sz="1600" dirty="0">
                <a:solidFill>
                  <a:srgbClr val="FF0000"/>
                </a:solidFill>
              </a:rPr>
              <a:t>://www.icharm.pwri.go.jp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About disaster management handbook</a:t>
            </a:r>
            <a:r>
              <a:rPr lang="ja-JP" altLang="ja-JP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/>
            </a:r>
            <a:br>
              <a:rPr lang="ja-JP" altLang="ja-JP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-36512" y="1412776"/>
            <a:ext cx="9252520" cy="5688632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purpose of </a:t>
            </a:r>
            <a:r>
              <a:rPr kumimoji="1"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Handbook” is for sharing disaster lessons with people and mitigate all over the world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14 types of natural disaster are treated in the book.  </a:t>
            </a:r>
            <a:endParaRPr lang="en-US" altLang="ja-JP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r>
              <a:rPr kumimoji="1"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 Tsunami                         8. Landslide</a:t>
            </a: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</a:p>
          <a:p>
            <a:pPr marL="0" indent="0">
              <a:buNone/>
            </a:pPr>
            <a:r>
              <a:rPr kumimoji="1"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 </a:t>
            </a: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Earthquake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 9. Thunder</a:t>
            </a:r>
            <a:r>
              <a:rPr lang="ja-JP" altLang="en-US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&amp; lightning, </a:t>
            </a:r>
            <a:endParaRPr kumimoji="1" lang="en-US" altLang="ja-JP" sz="17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3. </a:t>
            </a: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Volcano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     10. Tornado</a:t>
            </a:r>
            <a:endParaRPr lang="en-US" altLang="ja-JP" sz="17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r>
              <a:rPr kumimoji="1"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</a:t>
            </a:r>
            <a:r>
              <a:rPr kumimoji="1" lang="en-US" altLang="ja-JP" sz="17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4. Tropical </a:t>
            </a:r>
            <a:r>
              <a:rPr lang="en-US" altLang="ja-JP" sz="1700" b="1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cyclone </a:t>
            </a:r>
            <a:r>
              <a:rPr lang="en-US" altLang="ja-JP" sz="17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11. Snow</a:t>
            </a: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&amp; ice, </a:t>
            </a:r>
            <a:endParaRPr kumimoji="1" lang="en-US" altLang="ja-JP" sz="17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</a:t>
            </a:r>
            <a:r>
              <a:rPr lang="en-US" altLang="ja-JP" sz="17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5. </a:t>
            </a:r>
            <a:r>
              <a:rPr kumimoji="1" lang="en-US" altLang="ja-JP" sz="17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Storm surge                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Drought,</a:t>
            </a:r>
            <a:endParaRPr kumimoji="1" lang="en-US" altLang="ja-JP" sz="17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</a:t>
            </a:r>
            <a:r>
              <a:rPr lang="en-US" altLang="ja-JP" sz="17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6.</a:t>
            </a:r>
            <a:r>
              <a:rPr kumimoji="1" lang="en-US" altLang="ja-JP" sz="17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700" b="1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Flood </a:t>
            </a:r>
            <a:r>
              <a:rPr lang="en-US" altLang="ja-JP" sz="17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        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13. Haze </a:t>
            </a:r>
            <a:endParaRPr kumimoji="1" lang="en-US" altLang="ja-JP" sz="17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7.</a:t>
            </a:r>
            <a:r>
              <a:rPr kumimoji="1"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Debris flow,                   </a:t>
            </a:r>
            <a:r>
              <a:rPr lang="en-US" altLang="ja-JP" sz="17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14.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Fire</a:t>
            </a:r>
            <a:endParaRPr kumimoji="1" lang="en-US" altLang="ja-JP" sz="17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author: Megumi SUGIMTO </a:t>
            </a:r>
            <a:r>
              <a:rPr lang="en-US" altLang="ja-JP" sz="13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(Ph.D. in global environmental studies)</a:t>
            </a:r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in ICHARM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Reviewers: Prof. Nobuo </a:t>
            </a:r>
            <a:r>
              <a:rPr lang="en-US" altLang="ja-JP" dirty="0" err="1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Shuto</a:t>
            </a:r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in Tohoku University, Robert Geller in University of Tokyo, Prof. Masato Iguchi and top scientists in the world.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Cooperators: photos provided by researchers, DM mangers and etc. </a:t>
            </a:r>
            <a:endParaRPr lang="en-US" altLang="ja-JP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need your advice and corporation to adjust for your country situation. </a:t>
            </a:r>
            <a:endParaRPr kumimoji="1" lang="en-US" altLang="ja-JP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1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27384"/>
            <a:ext cx="914138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92858"/>
              </p:ext>
            </p:extLst>
          </p:nvPr>
        </p:nvGraphicFramePr>
        <p:xfrm>
          <a:off x="5880347" y="3429000"/>
          <a:ext cx="3147323" cy="2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Acrobat Document" r:id="rId4" imgW="6415932" imgH="4533828" progId="AcroExch.Document.7">
                  <p:embed/>
                </p:oleObj>
              </mc:Choice>
              <mc:Fallback>
                <p:oleObj name="Acrobat Document" r:id="rId4" imgW="6415932" imgH="453382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0347" y="3429000"/>
                        <a:ext cx="3147323" cy="222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7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800100"/>
            <a:ext cx="8229600" cy="16002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Page of Tropical cyclone</a:t>
            </a:r>
            <a:endParaRPr kumimoji="1" lang="ja-JP" altLang="en-US" dirty="0"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05604"/>
              </p:ext>
            </p:extLst>
          </p:nvPr>
        </p:nvGraphicFramePr>
        <p:xfrm>
          <a:off x="827584" y="1179368"/>
          <a:ext cx="7560840" cy="56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3" imgW="6415932" imgH="4533828" progId="AcroExch.Document.7">
                  <p:embed/>
                </p:oleObj>
              </mc:Choice>
              <mc:Fallback>
                <p:oleObj name="Acrobat Document" r:id="rId3" imgW="6415932" imgH="453382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179368"/>
                        <a:ext cx="7560840" cy="562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下矢印 6"/>
          <p:cNvSpPr/>
          <p:nvPr/>
        </p:nvSpPr>
        <p:spPr>
          <a:xfrm rot="3273356">
            <a:off x="3068551" y="690164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1680" y="742496"/>
            <a:ext cx="7452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Thank you for </a:t>
            </a:r>
            <a:r>
              <a:rPr lang="en-US" altLang="ja-JP" sz="1600" dirty="0" smtClean="0"/>
              <a:t>Han River Flood Control Office </a:t>
            </a:r>
            <a:r>
              <a:rPr lang="en-US" altLang="ja-JP" sz="1600" dirty="0" smtClean="0"/>
              <a:t>in </a:t>
            </a:r>
            <a:r>
              <a:rPr lang="en-US" altLang="ja-JP" sz="1600" dirty="0" smtClean="0"/>
              <a:t> </a:t>
            </a:r>
            <a:r>
              <a:rPr lang="en-US" altLang="ja-JP" sz="1600" dirty="0" smtClean="0"/>
              <a:t>cooperation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509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5528309" cy="796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5688632" cy="801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11905" r="20749" b="3134"/>
          <a:stretch/>
        </p:blipFill>
        <p:spPr bwMode="auto">
          <a:xfrm>
            <a:off x="827584" y="2780928"/>
            <a:ext cx="6480720" cy="398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361938" y="6021288"/>
            <a:ext cx="161967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Click Yellow </a:t>
            </a:r>
          </a:p>
          <a:p>
            <a:r>
              <a:rPr kumimoji="1" lang="en-US" altLang="ja-JP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top burner.</a:t>
            </a:r>
            <a:endParaRPr kumimoji="1" lang="ja-JP" altLang="en-US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25658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Please download </a:t>
            </a:r>
            <a:r>
              <a:rPr lang="en-US" altLang="ja-JP" sz="4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PDF and </a:t>
            </a:r>
            <a:r>
              <a:rPr lang="en-US" altLang="ja-JP" sz="4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use </a:t>
            </a:r>
            <a:r>
              <a:rPr lang="en-US" altLang="ja-JP" sz="4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freely </a:t>
            </a:r>
            <a:r>
              <a:rPr lang="en-US" altLang="ja-JP" sz="36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excluding commercial use!</a:t>
            </a:r>
            <a:endParaRPr lang="en-US" altLang="ja-JP" sz="36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9797" y="2333094"/>
            <a:ext cx="567976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This is top page in ICHARM Homepage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868144" y="6021288"/>
            <a:ext cx="1440160" cy="742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57506" y="2395467"/>
            <a:ext cx="4504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http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://www.icharm.pwri.go.jp</a:t>
            </a:r>
            <a:endParaRPr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0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62272" y="604664"/>
            <a:ext cx="9468543" cy="1600200"/>
          </a:xfrm>
        </p:spPr>
        <p:txBody>
          <a:bodyPr/>
          <a:lstStyle/>
          <a:p>
            <a:r>
              <a:rPr lang="en-US" altLang="ja-JP" sz="3200" dirty="0" smtClean="0"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‘</a:t>
            </a:r>
            <a:r>
              <a:rPr lang="en-US" altLang="ja-JP" sz="3200" dirty="0" err="1" smtClean="0">
                <a:solidFill>
                  <a:srgbClr val="FF0000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Malala</a:t>
            </a:r>
            <a:r>
              <a:rPr lang="en-US" altLang="ja-JP" sz="3200" dirty="0" smtClean="0">
                <a:solidFill>
                  <a:srgbClr val="FF0000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3200" dirty="0" err="1" smtClean="0">
                <a:solidFill>
                  <a:srgbClr val="FF0000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Yousafzai</a:t>
            </a:r>
            <a:r>
              <a:rPr lang="en-US" altLang="ja-JP" sz="3200" dirty="0" smtClean="0">
                <a:solidFill>
                  <a:srgbClr val="FF0000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Foundation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’ deicide to</a:t>
            </a:r>
            <a:br>
              <a:rPr lang="en-US" altLang="ja-JP" sz="3200" dirty="0" smtClean="0"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3200" dirty="0" smtClean="0"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distribute the handbook to Pakistan students through UNESCO</a:t>
            </a:r>
            <a:endParaRPr kumimoji="1" lang="ja-JP" altLang="en-US" sz="32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26" name="Picture 2" descr="C:\Users\Meg\Desktop\2250781-Cop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188828" cy="42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形吹き出し 5"/>
          <p:cNvSpPr/>
          <p:nvPr/>
        </p:nvSpPr>
        <p:spPr>
          <a:xfrm>
            <a:off x="1763688" y="2276872"/>
            <a:ext cx="2016224" cy="1386736"/>
          </a:xfrm>
          <a:prstGeom prst="wedgeEllipseCallout">
            <a:avLst>
              <a:gd name="adj1" fmla="val 77074"/>
              <a:gd name="adj2" fmla="val 420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34888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One pen, One book and one teacher can make a miracle.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6024" y="6372036"/>
            <a:ext cx="9540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Pakistan girl who was shot by Taliban</a:t>
            </a:r>
            <a:r>
              <a:rPr kumimoji="1" lang="en-US" altLang="ja-JP" dirty="0" smtClean="0"/>
              <a:t> was a candidate of Nobel piece prize in 2013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05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954993" y="116632"/>
            <a:ext cx="11143617" cy="1944216"/>
          </a:xfrm>
        </p:spPr>
        <p:txBody>
          <a:bodyPr/>
          <a:lstStyle/>
          <a:p>
            <a:r>
              <a:rPr lang="en-US" altLang="ja-JP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  <a:t>12 languages translation,</a:t>
            </a:r>
            <a:br>
              <a:rPr lang="en-US" altLang="ja-JP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</a:br>
            <a:r>
              <a:rPr lang="en-US" altLang="ja-JP" sz="5000" b="1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medias introduced </a:t>
            </a:r>
            <a:r>
              <a:rPr lang="en-US" altLang="ja-JP" sz="5000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it, </a:t>
            </a:r>
            <a:r>
              <a:rPr lang="en-US" altLang="ja-JP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Lucida Grande" charset="0"/>
              </a:rPr>
              <a:t>however…</a:t>
            </a:r>
            <a:r>
              <a:rPr lang="en-US" altLang="ja-JP" sz="3200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/>
            </a:r>
            <a:br>
              <a:rPr lang="en-US" altLang="ja-JP" sz="3200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endParaRPr kumimoji="1" lang="ja-JP" altLang="en-US" sz="3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572" y="2457955"/>
            <a:ext cx="4268468" cy="448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50606" y="6381328"/>
            <a:ext cx="3024336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Sankei News paper (</a:t>
            </a:r>
            <a:r>
              <a:rPr lang="en-US" altLang="ja-JP" sz="1200" dirty="0" smtClean="0"/>
              <a:t>Mar.18, 2013)</a:t>
            </a:r>
            <a:endParaRPr lang="en-US" altLang="ja-JP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8989">
            <a:off x="501551" y="2616819"/>
            <a:ext cx="2121524" cy="263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 rot="20747433">
            <a:off x="-11005" y="4799355"/>
            <a:ext cx="302433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The Mainichi Newspapers </a:t>
            </a:r>
          </a:p>
          <a:p>
            <a:pPr algn="ctr"/>
            <a:r>
              <a:rPr lang="en-US" altLang="ja-JP" sz="1600" dirty="0" smtClean="0"/>
              <a:t>(</a:t>
            </a:r>
            <a:r>
              <a:rPr lang="en-US" altLang="ja-JP" sz="1200" dirty="0" smtClean="0"/>
              <a:t>May. 20, 2013)</a:t>
            </a:r>
            <a:endParaRPr lang="en-US" altLang="ja-JP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1772816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 smtClean="0"/>
              <a:t>English, Russian, French, Spanish, Arabic, Chinese, Portugal, Indonesian, Malay, </a:t>
            </a:r>
            <a:r>
              <a:rPr kumimoji="1" lang="en-US" altLang="ja-JP" sz="2300" dirty="0" err="1" smtClean="0"/>
              <a:t>Tetung</a:t>
            </a:r>
            <a:r>
              <a:rPr kumimoji="1" lang="en-US" altLang="ja-JP" sz="2300" dirty="0" smtClean="0"/>
              <a:t> (East Timor), Swahili and Urdu </a:t>
            </a:r>
            <a:endParaRPr kumimoji="1" lang="ja-JP" altLang="en-US" sz="23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86479" y="4378743"/>
            <a:ext cx="431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UNESCO-ICHARM 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cannot </a:t>
            </a:r>
            <a:r>
              <a:rPr lang="en-US" altLang="ja-JP" b="1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cover all </a:t>
            </a:r>
            <a:endParaRPr lang="en-US" altLang="ja-JP" b="1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budget </a:t>
            </a:r>
            <a:r>
              <a:rPr lang="en-US" altLang="ja-JP" b="1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reprinting the 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book all </a:t>
            </a:r>
            <a:r>
              <a:rPr lang="en-US" altLang="ja-JP" b="1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over the world.  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</a:t>
            </a:r>
            <a:r>
              <a:rPr lang="en-US" altLang="ja-JP" b="1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look for 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donors.</a:t>
            </a:r>
          </a:p>
        </p:txBody>
      </p:sp>
    </p:spTree>
    <p:extLst>
      <p:ext uri="{BB962C8B-B14F-4D97-AF65-F5344CB8AC3E}">
        <p14:creationId xmlns:p14="http://schemas.microsoft.com/office/powerpoint/2010/main" val="33116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628900"/>
            <a:ext cx="8229600" cy="1600200"/>
          </a:xfrm>
        </p:spPr>
        <p:txBody>
          <a:bodyPr/>
          <a:lstStyle/>
          <a:p>
            <a:r>
              <a:rPr kumimoji="1" lang="en-US" altLang="ja-JP" dirty="0" smtClean="0"/>
              <a:t>Thank you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80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1116</TotalTime>
  <Words>328</Words>
  <Application>Microsoft Office PowerPoint</Application>
  <PresentationFormat>画面に合わせる (4:3)</PresentationFormat>
  <Paragraphs>39</Paragraphs>
  <Slides>9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エグゼクティブ</vt:lpstr>
      <vt:lpstr>Acrobat Document</vt:lpstr>
      <vt:lpstr>ICHARM disaster management handbook </vt:lpstr>
      <vt:lpstr>About disaster management handbook </vt:lpstr>
      <vt:lpstr>PowerPoint プレゼンテーション</vt:lpstr>
      <vt:lpstr>Page of Tropical cyclone</vt:lpstr>
      <vt:lpstr>PowerPoint プレゼンテーション</vt:lpstr>
      <vt:lpstr>PowerPoint プレゼンテーション</vt:lpstr>
      <vt:lpstr>‘Malala Yousafzai Foundation’ deicide to distribute the handbook to Pakistan students through UNESCO</vt:lpstr>
      <vt:lpstr>12 languages translation, medias introduced it, however…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Sugimoto Megumi</dc:creator>
  <cp:lastModifiedBy>kamoto</cp:lastModifiedBy>
  <cp:revision>164</cp:revision>
  <cp:lastPrinted>2013-11-18T03:57:32Z</cp:lastPrinted>
  <dcterms:created xsi:type="dcterms:W3CDTF">2013-06-06T00:42:08Z</dcterms:created>
  <dcterms:modified xsi:type="dcterms:W3CDTF">2013-12-02T01:11:00Z</dcterms:modified>
</cp:coreProperties>
</file>